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4" r:id="rId4"/>
    <p:sldId id="259" r:id="rId5"/>
    <p:sldId id="261" r:id="rId6"/>
    <p:sldId id="265" r:id="rId7"/>
    <p:sldId id="276" r:id="rId8"/>
    <p:sldId id="277" r:id="rId9"/>
    <p:sldId id="278" r:id="rId10"/>
    <p:sldId id="279" r:id="rId11"/>
    <p:sldId id="280" r:id="rId12"/>
    <p:sldId id="268" r:id="rId13"/>
    <p:sldId id="271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40"/>
  </p:normalViewPr>
  <p:slideViewPr>
    <p:cSldViewPr snapToGrid="0" snapToObjects="1">
      <p:cViewPr>
        <p:scale>
          <a:sx n="99" d="100"/>
          <a:sy n="99" d="100"/>
        </p:scale>
        <p:origin x="12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D141-E647-1747-A098-F0415007861E}" type="datetimeFigureOut">
              <a:rPr lang="en-US" smtClean="0"/>
              <a:t>10/1/16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688FD-132B-7641-8EEC-107B077B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88FD-132B-7641-8EEC-107B077B8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6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8889-0D6E-314B-A872-647BAACE5996}" type="datetimeFigureOut">
              <a:rPr lang="en-US" smtClean="0"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A633-4BEC-0D40-959B-716DA605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the Spirit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Courtesy of Nicolai </a:t>
            </a:r>
            <a:r>
              <a:rPr lang="en-US" dirty="0" err="1" smtClean="0"/>
              <a:t>Levashov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Remains in Etheric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800" r="-94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46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Cancer in Physical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1444" r="-101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8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 with Intention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594" b="4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6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1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EmotREG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957" b="20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4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Levashov.info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7393"/>
            <a:ext cx="8229600" cy="4368770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en-US" sz="3600" dirty="0"/>
          </a:p>
          <a:p>
            <a:pPr marL="3657600" lvl="8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17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923" b="30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22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Etheric Body</a:t>
            </a:r>
            <a:endParaRPr lang="en-US" dirty="0"/>
          </a:p>
        </p:txBody>
      </p:sp>
      <p:pic>
        <p:nvPicPr>
          <p:cNvPr id="4" name="Content Placeholder 3" descr="Screen Shot 2016-09-09 at 17.31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85" r="-58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4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 Body</a:t>
            </a:r>
            <a:endParaRPr lang="en-US" dirty="0"/>
          </a:p>
        </p:txBody>
      </p:sp>
      <p:pic>
        <p:nvPicPr>
          <p:cNvPr id="4" name="Content Placeholder 3" descr="Screen Shot 2016-09-09 at 15.3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09" r="-75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Body</a:t>
            </a:r>
            <a:endParaRPr lang="en-US" dirty="0"/>
          </a:p>
        </p:txBody>
      </p:sp>
      <p:pic>
        <p:nvPicPr>
          <p:cNvPr id="4" name="Content Placeholder 3" descr="Screen Shot 2016-09-09 at 15.35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96" r="-119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7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Bodies</a:t>
            </a:r>
            <a:endParaRPr lang="en-US" dirty="0"/>
          </a:p>
        </p:txBody>
      </p:sp>
      <p:pic>
        <p:nvPicPr>
          <p:cNvPr id="4" name="Content Placeholder 3" descr="Screen Shot 2016-09-11 at 15.00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4" b="19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84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1866" r="-21866"/>
          <a:stretch/>
        </p:blipFill>
        <p:spPr>
          <a:xfrm>
            <a:off x="457200" y="-135100"/>
            <a:ext cx="8229600" cy="7714195"/>
          </a:xfrm>
        </p:spPr>
      </p:pic>
    </p:spTree>
    <p:extLst>
      <p:ext uri="{BB962C8B-B14F-4D97-AF65-F5344CB8AC3E}">
        <p14:creationId xmlns:p14="http://schemas.microsoft.com/office/powerpoint/2010/main" val="37443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Erodes Spiritual Bodies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4734" r="-104734"/>
          <a:stretch>
            <a:fillRect/>
          </a:stretch>
        </p:blipFill>
        <p:spPr>
          <a:xfrm>
            <a:off x="457199" y="1600200"/>
            <a:ext cx="8352387" cy="4525963"/>
          </a:xfrm>
        </p:spPr>
      </p:pic>
    </p:spTree>
    <p:extLst>
      <p:ext uri="{BB962C8B-B14F-4D97-AF65-F5344CB8AC3E}">
        <p14:creationId xmlns:p14="http://schemas.microsoft.com/office/powerpoint/2010/main" val="24632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in Physical &amp; Etheric Bodies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1444" r="-101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8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10278</TotalTime>
  <Words>47</Words>
  <Application>Microsoft Macintosh PowerPoint</Application>
  <PresentationFormat>On-screen Show (4:3)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Development of the Spirit</vt:lpstr>
      <vt:lpstr>Virus Activation</vt:lpstr>
      <vt:lpstr>Etheric Body</vt:lpstr>
      <vt:lpstr>Astral Body</vt:lpstr>
      <vt:lpstr>Mental Body</vt:lpstr>
      <vt:lpstr>Spiritual Bodies</vt:lpstr>
      <vt:lpstr>Healthy Tissue</vt:lpstr>
      <vt:lpstr>Cancer Erodes Spiritual Bodies</vt:lpstr>
      <vt:lpstr>Cancer in Physical &amp; Etheric Bodies</vt:lpstr>
      <vt:lpstr>Cancer Remains in Etheric Body</vt:lpstr>
      <vt:lpstr>Return of Cancer in Physical Body</vt:lpstr>
      <vt:lpstr>REG with Intention</vt:lpstr>
      <vt:lpstr>EmotREG</vt:lpstr>
      <vt:lpstr>Levashov.info</vt:lpstr>
    </vt:vector>
  </TitlesOfParts>
  <Company>CFR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Spirit</dc:title>
  <dc:creator>Richard Blasband</dc:creator>
  <cp:lastModifiedBy>Microsoft Office User</cp:lastModifiedBy>
  <cp:revision>37</cp:revision>
  <dcterms:created xsi:type="dcterms:W3CDTF">2016-09-09T13:49:34Z</dcterms:created>
  <dcterms:modified xsi:type="dcterms:W3CDTF">2016-10-01T07:09:47Z</dcterms:modified>
</cp:coreProperties>
</file>