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62" r:id="rId4"/>
    <p:sldId id="258" r:id="rId5"/>
    <p:sldId id="268" r:id="rId6"/>
    <p:sldId id="259" r:id="rId7"/>
    <p:sldId id="260" r:id="rId8"/>
    <p:sldId id="266" r:id="rId9"/>
    <p:sldId id="265" r:id="rId10"/>
    <p:sldId id="261" r:id="rId11"/>
    <p:sldId id="267" r:id="rId12"/>
    <p:sldId id="264"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421" autoAdjust="0"/>
  </p:normalViewPr>
  <p:slideViewPr>
    <p:cSldViewPr snapToGrid="0">
      <p:cViewPr varScale="1">
        <p:scale>
          <a:sx n="100" d="100"/>
          <a:sy n="100" d="100"/>
        </p:scale>
        <p:origin x="2136"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9D12B-F2DA-46F6-8993-6D5CA56F4E90}" type="datetimeFigureOut">
              <a:rPr lang="en-GB" smtClean="0"/>
              <a:t>12/07/2016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865A5-FD68-43D3-A994-D3FD7139330A}" type="slidenum">
              <a:rPr lang="en-GB" smtClean="0"/>
              <a:t>‹#›</a:t>
            </a:fld>
            <a:endParaRPr lang="en-GB"/>
          </a:p>
        </p:txBody>
      </p:sp>
    </p:spTree>
    <p:extLst>
      <p:ext uri="{BB962C8B-B14F-4D97-AF65-F5344CB8AC3E}">
        <p14:creationId xmlns:p14="http://schemas.microsoft.com/office/powerpoint/2010/main" val="877884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Regrettably</a:t>
            </a:r>
            <a:r>
              <a:rPr lang="en-GB" baseline="0" dirty="0" smtClean="0"/>
              <a:t> the last the previous implementation of the SMN web site was unstable, difficult to manage and could not do everything we wanted to do as an organisation. The decision was reluctantly taken to replace the system and transfer was forced upon us in May this year as we became unable to add new content.</a:t>
            </a:r>
            <a:endParaRPr lang="en-GB" dirty="0"/>
          </a:p>
        </p:txBody>
      </p:sp>
      <p:sp>
        <p:nvSpPr>
          <p:cNvPr id="4" name="Slide Number Placeholder 3"/>
          <p:cNvSpPr>
            <a:spLocks noGrp="1"/>
          </p:cNvSpPr>
          <p:nvPr>
            <p:ph type="sldNum" sz="quarter" idx="10"/>
          </p:nvPr>
        </p:nvSpPr>
        <p:spPr/>
        <p:txBody>
          <a:bodyPr/>
          <a:lstStyle/>
          <a:p>
            <a:fld id="{E98865A5-FD68-43D3-A994-D3FD7139330A}" type="slidenum">
              <a:rPr lang="en-GB" smtClean="0"/>
              <a:t>2</a:t>
            </a:fld>
            <a:endParaRPr lang="en-GB"/>
          </a:p>
        </p:txBody>
      </p:sp>
    </p:spTree>
    <p:extLst>
      <p:ext uri="{BB962C8B-B14F-4D97-AF65-F5344CB8AC3E}">
        <p14:creationId xmlns:p14="http://schemas.microsoft.com/office/powerpoint/2010/main" val="151872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people have difficulties with the web site and we have created a support forum</a:t>
            </a:r>
            <a:r>
              <a:rPr lang="en-GB" baseline="0" dirty="0" smtClean="0"/>
              <a:t> both to address those issues and to allow people to request new content to be added, or existing content corrected.</a:t>
            </a:r>
            <a:endParaRPr lang="en-GB" dirty="0"/>
          </a:p>
        </p:txBody>
      </p:sp>
      <p:sp>
        <p:nvSpPr>
          <p:cNvPr id="4" name="Slide Number Placeholder 3"/>
          <p:cNvSpPr>
            <a:spLocks noGrp="1"/>
          </p:cNvSpPr>
          <p:nvPr>
            <p:ph type="sldNum" sz="quarter" idx="10"/>
          </p:nvPr>
        </p:nvSpPr>
        <p:spPr/>
        <p:txBody>
          <a:bodyPr/>
          <a:lstStyle/>
          <a:p>
            <a:fld id="{E98865A5-FD68-43D3-A994-D3FD7139330A}" type="slidenum">
              <a:rPr lang="en-GB" smtClean="0"/>
              <a:t>3</a:t>
            </a:fld>
            <a:endParaRPr lang="en-GB"/>
          </a:p>
        </p:txBody>
      </p:sp>
    </p:spTree>
    <p:extLst>
      <p:ext uri="{BB962C8B-B14F-4D97-AF65-F5344CB8AC3E}">
        <p14:creationId xmlns:p14="http://schemas.microsoft.com/office/powerpoint/2010/main" val="49602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important element that was missing from the previous web site was a proper Members’ Directory. We have now implemented this – there are still a couple</a:t>
            </a:r>
            <a:r>
              <a:rPr lang="en-GB" baseline="0" dirty="0" smtClean="0"/>
              <a:t> of bugs to iron out, but all members will be invited to add update their profile details. Joining the Members Directory is voluntary, it is only visible to other members, and allows people with similar interests to connect and communicate and create their own discussion forums.</a:t>
            </a:r>
            <a:endParaRPr lang="en-GB" dirty="0"/>
          </a:p>
        </p:txBody>
      </p:sp>
      <p:sp>
        <p:nvSpPr>
          <p:cNvPr id="4" name="Slide Number Placeholder 3"/>
          <p:cNvSpPr>
            <a:spLocks noGrp="1"/>
          </p:cNvSpPr>
          <p:nvPr>
            <p:ph type="sldNum" sz="quarter" idx="10"/>
          </p:nvPr>
        </p:nvSpPr>
        <p:spPr/>
        <p:txBody>
          <a:bodyPr/>
          <a:lstStyle/>
          <a:p>
            <a:fld id="{E98865A5-FD68-43D3-A994-D3FD7139330A}" type="slidenum">
              <a:rPr lang="en-GB" smtClean="0"/>
              <a:t>4</a:t>
            </a:fld>
            <a:endParaRPr lang="en-GB"/>
          </a:p>
        </p:txBody>
      </p:sp>
    </p:spTree>
    <p:extLst>
      <p:ext uri="{BB962C8B-B14F-4D97-AF65-F5344CB8AC3E}">
        <p14:creationId xmlns:p14="http://schemas.microsoft.com/office/powerpoint/2010/main" val="53412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the ability to promote books. If,</a:t>
            </a:r>
            <a:r>
              <a:rPr lang="en-GB" baseline="0" dirty="0" smtClean="0"/>
              <a:t> as a member, you would like to be able to sell your books through the web site, complete your profile and then one of the web team can add the links to either Amazon internationally, or to your own links. That can be done through a request to the support forum.</a:t>
            </a:r>
            <a:endParaRPr lang="en-GB" dirty="0"/>
          </a:p>
        </p:txBody>
      </p:sp>
      <p:sp>
        <p:nvSpPr>
          <p:cNvPr id="4" name="Slide Number Placeholder 3"/>
          <p:cNvSpPr>
            <a:spLocks noGrp="1"/>
          </p:cNvSpPr>
          <p:nvPr>
            <p:ph type="sldNum" sz="quarter" idx="10"/>
          </p:nvPr>
        </p:nvSpPr>
        <p:spPr/>
        <p:txBody>
          <a:bodyPr/>
          <a:lstStyle/>
          <a:p>
            <a:fld id="{E98865A5-FD68-43D3-A994-D3FD7139330A}" type="slidenum">
              <a:rPr lang="en-GB" smtClean="0"/>
              <a:t>6</a:t>
            </a:fld>
            <a:endParaRPr lang="en-GB"/>
          </a:p>
        </p:txBody>
      </p:sp>
    </p:spTree>
    <p:extLst>
      <p:ext uri="{BB962C8B-B14F-4D97-AF65-F5344CB8AC3E}">
        <p14:creationId xmlns:p14="http://schemas.microsoft.com/office/powerpoint/2010/main" val="2922382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7/12/2016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7/12/2016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WebSite</a:t>
            </a:r>
            <a:r>
              <a:rPr lang="en-GB" dirty="0" smtClean="0"/>
              <a:t> Progress</a:t>
            </a:r>
            <a:endParaRPr lang="en-GB" dirty="0"/>
          </a:p>
        </p:txBody>
      </p:sp>
      <p:sp>
        <p:nvSpPr>
          <p:cNvPr id="3" name="Subtitle 2"/>
          <p:cNvSpPr>
            <a:spLocks noGrp="1"/>
          </p:cNvSpPr>
          <p:nvPr>
            <p:ph type="subTitle" idx="1"/>
          </p:nvPr>
        </p:nvSpPr>
        <p:spPr/>
        <p:txBody>
          <a:bodyPr/>
          <a:lstStyle/>
          <a:p>
            <a:r>
              <a:rPr lang="en-GB" dirty="0" smtClean="0"/>
              <a:t>Delivering Added Value To Members</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9108" y="144879"/>
            <a:ext cx="1562034" cy="933559"/>
          </a:xfrm>
          <a:prstGeom prst="rect">
            <a:avLst/>
          </a:prstGeom>
        </p:spPr>
      </p:pic>
    </p:spTree>
    <p:extLst>
      <p:ext uri="{BB962C8B-B14F-4D97-AF65-F5344CB8AC3E}">
        <p14:creationId xmlns:p14="http://schemas.microsoft.com/office/powerpoint/2010/main" val="219503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131425" cy="1248032"/>
          </a:xfrm>
        </p:spPr>
        <p:txBody>
          <a:bodyPr/>
          <a:lstStyle/>
          <a:p>
            <a:r>
              <a:rPr lang="en-GB" dirty="0" smtClean="0"/>
              <a:t>Offer Video and Audio</a:t>
            </a:r>
            <a:endParaRPr lang="en-GB" dirty="0"/>
          </a:p>
        </p:txBody>
      </p:sp>
      <p:pic>
        <p:nvPicPr>
          <p:cNvPr id="4" name="Picture 3"/>
          <p:cNvPicPr>
            <a:picLocks noChangeAspect="1"/>
          </p:cNvPicPr>
          <p:nvPr/>
        </p:nvPicPr>
        <p:blipFill>
          <a:blip r:embed="rId2"/>
          <a:stretch>
            <a:fillRect/>
          </a:stretch>
        </p:blipFill>
        <p:spPr>
          <a:xfrm>
            <a:off x="3311611" y="1264011"/>
            <a:ext cx="6605587" cy="5593989"/>
          </a:xfrm>
          <a:prstGeom prst="rect">
            <a:avLst/>
          </a:prstGeom>
        </p:spPr>
      </p:pic>
    </p:spTree>
    <p:extLst>
      <p:ext uri="{BB962C8B-B14F-4D97-AF65-F5344CB8AC3E}">
        <p14:creationId xmlns:p14="http://schemas.microsoft.com/office/powerpoint/2010/main" val="2916813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2422" y="1438836"/>
            <a:ext cx="9679200" cy="4309782"/>
          </a:xfrm>
          <a:prstGeom prst="rect">
            <a:avLst/>
          </a:prstGeom>
        </p:spPr>
      </p:pic>
    </p:spTree>
    <p:extLst>
      <p:ext uri="{BB962C8B-B14F-4D97-AF65-F5344CB8AC3E}">
        <p14:creationId xmlns:p14="http://schemas.microsoft.com/office/powerpoint/2010/main" val="384184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10131425" cy="1050324"/>
          </a:xfrm>
        </p:spPr>
        <p:txBody>
          <a:bodyPr/>
          <a:lstStyle/>
          <a:p>
            <a:r>
              <a:rPr lang="en-GB" dirty="0" smtClean="0"/>
              <a:t>Common Problems</a:t>
            </a:r>
            <a:endParaRPr lang="en-GB" dirty="0"/>
          </a:p>
        </p:txBody>
      </p:sp>
      <p:sp>
        <p:nvSpPr>
          <p:cNvPr id="3" name="Content Placeholder 2"/>
          <p:cNvSpPr>
            <a:spLocks noGrp="1"/>
          </p:cNvSpPr>
          <p:nvPr>
            <p:ph idx="1"/>
          </p:nvPr>
        </p:nvSpPr>
        <p:spPr>
          <a:xfrm>
            <a:off x="685800" y="1190597"/>
            <a:ext cx="10744200" cy="3649133"/>
          </a:xfrm>
        </p:spPr>
        <p:txBody>
          <a:bodyPr/>
          <a:lstStyle/>
          <a:p>
            <a:r>
              <a:rPr lang="en-GB" dirty="0" smtClean="0"/>
              <a:t>Windows XP – out of date security protocols means that Windows Explorer cannot connect to the web site.</a:t>
            </a:r>
          </a:p>
          <a:p>
            <a:r>
              <a:rPr lang="en-GB" dirty="0" smtClean="0"/>
              <a:t>Windows 10 – Microsoft Edge web browser does not follow proper protocols and can cause log-in problems – please use Windows Explore, Firefox or Chrome.</a:t>
            </a:r>
            <a:endParaRPr lang="en-GB" dirty="0"/>
          </a:p>
        </p:txBody>
      </p:sp>
    </p:spTree>
    <p:extLst>
      <p:ext uri="{BB962C8B-B14F-4D97-AF65-F5344CB8AC3E}">
        <p14:creationId xmlns:p14="http://schemas.microsoft.com/office/powerpoint/2010/main" val="199432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10131425" cy="1136822"/>
          </a:xfrm>
        </p:spPr>
        <p:txBody>
          <a:bodyPr/>
          <a:lstStyle/>
          <a:p>
            <a:r>
              <a:rPr lang="en-GB" dirty="0" smtClean="0"/>
              <a:t>Whoops! – Snagging Problems</a:t>
            </a:r>
            <a:endParaRPr lang="en-GB" dirty="0"/>
          </a:p>
        </p:txBody>
      </p:sp>
      <p:pic>
        <p:nvPicPr>
          <p:cNvPr id="4" name="Picture 3"/>
          <p:cNvPicPr>
            <a:picLocks noChangeAspect="1"/>
          </p:cNvPicPr>
          <p:nvPr/>
        </p:nvPicPr>
        <p:blipFill>
          <a:blip r:embed="rId2"/>
          <a:stretch>
            <a:fillRect/>
          </a:stretch>
        </p:blipFill>
        <p:spPr>
          <a:xfrm>
            <a:off x="1957387" y="1432740"/>
            <a:ext cx="8277225" cy="4733925"/>
          </a:xfrm>
          <a:prstGeom prst="rect">
            <a:avLst/>
          </a:prstGeom>
        </p:spPr>
      </p:pic>
    </p:spTree>
    <p:extLst>
      <p:ext uri="{BB962C8B-B14F-4D97-AF65-F5344CB8AC3E}">
        <p14:creationId xmlns:p14="http://schemas.microsoft.com/office/powerpoint/2010/main" val="171661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947" y="-205145"/>
            <a:ext cx="10131425" cy="1456267"/>
          </a:xfrm>
        </p:spPr>
        <p:txBody>
          <a:bodyPr/>
          <a:lstStyle/>
          <a:p>
            <a:r>
              <a:rPr lang="en-GB" dirty="0" smtClean="0"/>
              <a:t>We Have </a:t>
            </a:r>
            <a:r>
              <a:rPr lang="en-GB" dirty="0" err="1" smtClean="0"/>
              <a:t>ReplaceD</a:t>
            </a:r>
            <a:r>
              <a:rPr lang="en-GB" dirty="0" smtClean="0"/>
              <a:t> The </a:t>
            </a:r>
            <a:r>
              <a:rPr lang="en-GB" dirty="0" err="1" smtClean="0"/>
              <a:t>WebSite</a:t>
            </a:r>
            <a:endParaRPr lang="en-GB" dirty="0"/>
          </a:p>
        </p:txBody>
      </p:sp>
      <p:pic>
        <p:nvPicPr>
          <p:cNvPr id="4" name="Picture 3"/>
          <p:cNvPicPr>
            <a:picLocks noChangeAspect="1"/>
          </p:cNvPicPr>
          <p:nvPr/>
        </p:nvPicPr>
        <p:blipFill>
          <a:blip r:embed="rId3"/>
          <a:stretch>
            <a:fillRect/>
          </a:stretch>
        </p:blipFill>
        <p:spPr>
          <a:xfrm>
            <a:off x="364485" y="1371857"/>
            <a:ext cx="5640817" cy="5189552"/>
          </a:xfrm>
          <a:prstGeom prst="rect">
            <a:avLst/>
          </a:prstGeom>
        </p:spPr>
      </p:pic>
      <p:pic>
        <p:nvPicPr>
          <p:cNvPr id="5" name="Picture 4"/>
          <p:cNvPicPr>
            <a:picLocks noChangeAspect="1"/>
          </p:cNvPicPr>
          <p:nvPr/>
        </p:nvPicPr>
        <p:blipFill>
          <a:blip r:embed="rId4"/>
          <a:stretch>
            <a:fillRect/>
          </a:stretch>
        </p:blipFill>
        <p:spPr>
          <a:xfrm>
            <a:off x="6092368" y="1371857"/>
            <a:ext cx="5798979" cy="5189552"/>
          </a:xfrm>
          <a:prstGeom prst="rect">
            <a:avLst/>
          </a:prstGeom>
        </p:spPr>
      </p:pic>
    </p:spTree>
    <p:extLst>
      <p:ext uri="{BB962C8B-B14F-4D97-AF65-F5344CB8AC3E}">
        <p14:creationId xmlns:p14="http://schemas.microsoft.com/office/powerpoint/2010/main" val="633195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476"/>
            <a:ext cx="10131425" cy="1456267"/>
          </a:xfrm>
        </p:spPr>
        <p:txBody>
          <a:bodyPr/>
          <a:lstStyle/>
          <a:p>
            <a:r>
              <a:rPr lang="en-GB" dirty="0" smtClean="0"/>
              <a:t>Support Forum</a:t>
            </a:r>
            <a:endParaRPr lang="en-GB" dirty="0"/>
          </a:p>
        </p:txBody>
      </p:sp>
      <p:pic>
        <p:nvPicPr>
          <p:cNvPr id="4" name="Picture 3"/>
          <p:cNvPicPr>
            <a:picLocks noChangeAspect="1"/>
          </p:cNvPicPr>
          <p:nvPr/>
        </p:nvPicPr>
        <p:blipFill>
          <a:blip r:embed="rId3"/>
          <a:stretch>
            <a:fillRect/>
          </a:stretch>
        </p:blipFill>
        <p:spPr>
          <a:xfrm>
            <a:off x="2895342" y="1127683"/>
            <a:ext cx="6648450" cy="5591175"/>
          </a:xfrm>
          <a:prstGeom prst="rect">
            <a:avLst/>
          </a:prstGeom>
        </p:spPr>
      </p:pic>
    </p:spTree>
    <p:extLst>
      <p:ext uri="{BB962C8B-B14F-4D97-AF65-F5344CB8AC3E}">
        <p14:creationId xmlns:p14="http://schemas.microsoft.com/office/powerpoint/2010/main" val="211291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1456267"/>
          </a:xfrm>
        </p:spPr>
        <p:txBody>
          <a:bodyPr/>
          <a:lstStyle/>
          <a:p>
            <a:r>
              <a:rPr lang="en-GB" dirty="0" smtClean="0"/>
              <a:t>Community – Members’ Directory</a:t>
            </a:r>
            <a:endParaRPr lang="en-GB" dirty="0"/>
          </a:p>
        </p:txBody>
      </p:sp>
      <p:pic>
        <p:nvPicPr>
          <p:cNvPr id="5" name="Picture 4"/>
          <p:cNvPicPr>
            <a:picLocks noChangeAspect="1"/>
          </p:cNvPicPr>
          <p:nvPr/>
        </p:nvPicPr>
        <p:blipFill>
          <a:blip r:embed="rId3"/>
          <a:stretch>
            <a:fillRect/>
          </a:stretch>
        </p:blipFill>
        <p:spPr>
          <a:xfrm>
            <a:off x="141194" y="1595089"/>
            <a:ext cx="11943229" cy="4842306"/>
          </a:xfrm>
          <a:prstGeom prst="rect">
            <a:avLst/>
          </a:prstGeom>
        </p:spPr>
      </p:pic>
    </p:spTree>
    <p:extLst>
      <p:ext uri="{BB962C8B-B14F-4D97-AF65-F5344CB8AC3E}">
        <p14:creationId xmlns:p14="http://schemas.microsoft.com/office/powerpoint/2010/main" val="1448792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927847"/>
          </a:xfrm>
        </p:spPr>
        <p:txBody>
          <a:bodyPr/>
          <a:lstStyle/>
          <a:p>
            <a:r>
              <a:rPr lang="en-GB" dirty="0" smtClean="0"/>
              <a:t>Special Interest Groups</a:t>
            </a:r>
            <a:endParaRPr lang="en-GB" dirty="0"/>
          </a:p>
        </p:txBody>
      </p:sp>
      <p:pic>
        <p:nvPicPr>
          <p:cNvPr id="4" name="Picture 3"/>
          <p:cNvPicPr>
            <a:picLocks noChangeAspect="1"/>
          </p:cNvPicPr>
          <p:nvPr/>
        </p:nvPicPr>
        <p:blipFill>
          <a:blip r:embed="rId2"/>
          <a:stretch>
            <a:fillRect/>
          </a:stretch>
        </p:blipFill>
        <p:spPr>
          <a:xfrm>
            <a:off x="155944" y="1713427"/>
            <a:ext cx="11960022" cy="3789695"/>
          </a:xfrm>
          <a:prstGeom prst="rect">
            <a:avLst/>
          </a:prstGeom>
        </p:spPr>
      </p:pic>
    </p:spTree>
    <p:extLst>
      <p:ext uri="{BB962C8B-B14F-4D97-AF65-F5344CB8AC3E}">
        <p14:creationId xmlns:p14="http://schemas.microsoft.com/office/powerpoint/2010/main" val="1309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984422"/>
          </a:xfrm>
        </p:spPr>
        <p:txBody>
          <a:bodyPr/>
          <a:lstStyle/>
          <a:p>
            <a:r>
              <a:rPr lang="en-GB" dirty="0" smtClean="0"/>
              <a:t>Added Value For Members – Sell Books </a:t>
            </a:r>
            <a:endParaRPr lang="en-GB" dirty="0"/>
          </a:p>
        </p:txBody>
      </p:sp>
      <p:pic>
        <p:nvPicPr>
          <p:cNvPr id="5" name="Picture 4"/>
          <p:cNvPicPr>
            <a:picLocks noChangeAspect="1"/>
          </p:cNvPicPr>
          <p:nvPr/>
        </p:nvPicPr>
        <p:blipFill>
          <a:blip r:embed="rId3"/>
          <a:stretch>
            <a:fillRect/>
          </a:stretch>
        </p:blipFill>
        <p:spPr>
          <a:xfrm>
            <a:off x="3518072" y="1392013"/>
            <a:ext cx="4921593" cy="4964765"/>
          </a:xfrm>
          <a:prstGeom prst="rect">
            <a:avLst/>
          </a:prstGeom>
        </p:spPr>
      </p:pic>
    </p:spTree>
    <p:extLst>
      <p:ext uri="{BB962C8B-B14F-4D97-AF65-F5344CB8AC3E}">
        <p14:creationId xmlns:p14="http://schemas.microsoft.com/office/powerpoint/2010/main" val="13859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796" y="1"/>
            <a:ext cx="10131425" cy="1013254"/>
          </a:xfrm>
        </p:spPr>
        <p:txBody>
          <a:bodyPr/>
          <a:lstStyle/>
          <a:p>
            <a:r>
              <a:rPr lang="en-GB" dirty="0" smtClean="0"/>
              <a:t>Promote and sell Events and Courses</a:t>
            </a:r>
            <a:endParaRPr lang="en-GB" dirty="0"/>
          </a:p>
        </p:txBody>
      </p:sp>
      <p:pic>
        <p:nvPicPr>
          <p:cNvPr id="4" name="Picture 3"/>
          <p:cNvPicPr>
            <a:picLocks noChangeAspect="1"/>
          </p:cNvPicPr>
          <p:nvPr/>
        </p:nvPicPr>
        <p:blipFill>
          <a:blip r:embed="rId2"/>
          <a:stretch>
            <a:fillRect/>
          </a:stretch>
        </p:blipFill>
        <p:spPr>
          <a:xfrm>
            <a:off x="3211598" y="1120989"/>
            <a:ext cx="5991225" cy="5629275"/>
          </a:xfrm>
          <a:prstGeom prst="rect">
            <a:avLst/>
          </a:prstGeom>
        </p:spPr>
      </p:pic>
    </p:spTree>
    <p:extLst>
      <p:ext uri="{BB962C8B-B14F-4D97-AF65-F5344CB8AC3E}">
        <p14:creationId xmlns:p14="http://schemas.microsoft.com/office/powerpoint/2010/main" val="345835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477"/>
            <a:ext cx="10131425" cy="873210"/>
          </a:xfrm>
        </p:spPr>
        <p:txBody>
          <a:bodyPr/>
          <a:lstStyle/>
          <a:p>
            <a:r>
              <a:rPr lang="en-GB" dirty="0" smtClean="0"/>
              <a:t>Integration With </a:t>
            </a:r>
            <a:r>
              <a:rPr lang="en-GB" dirty="0" err="1" smtClean="0"/>
              <a:t>FaceBook</a:t>
            </a:r>
            <a:endParaRPr lang="en-GB" dirty="0"/>
          </a:p>
        </p:txBody>
      </p:sp>
      <p:pic>
        <p:nvPicPr>
          <p:cNvPr id="4" name="Picture 3"/>
          <p:cNvPicPr>
            <a:picLocks noChangeAspect="1"/>
          </p:cNvPicPr>
          <p:nvPr/>
        </p:nvPicPr>
        <p:blipFill>
          <a:blip r:embed="rId2"/>
          <a:stretch>
            <a:fillRect/>
          </a:stretch>
        </p:blipFill>
        <p:spPr>
          <a:xfrm>
            <a:off x="2412999" y="889687"/>
            <a:ext cx="6677025" cy="6191250"/>
          </a:xfrm>
          <a:prstGeom prst="rect">
            <a:avLst/>
          </a:prstGeom>
        </p:spPr>
      </p:pic>
    </p:spTree>
    <p:extLst>
      <p:ext uri="{BB962C8B-B14F-4D97-AF65-F5344CB8AC3E}">
        <p14:creationId xmlns:p14="http://schemas.microsoft.com/office/powerpoint/2010/main" val="83841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934995"/>
          </a:xfrm>
        </p:spPr>
        <p:txBody>
          <a:bodyPr/>
          <a:lstStyle/>
          <a:p>
            <a:r>
              <a:rPr lang="en-GB" dirty="0" smtClean="0"/>
              <a:t>Future Plans</a:t>
            </a:r>
            <a:endParaRPr lang="en-GB" dirty="0"/>
          </a:p>
        </p:txBody>
      </p:sp>
      <p:sp>
        <p:nvSpPr>
          <p:cNvPr id="3" name="Content Placeholder 2"/>
          <p:cNvSpPr>
            <a:spLocks noGrp="1"/>
          </p:cNvSpPr>
          <p:nvPr>
            <p:ph idx="1"/>
          </p:nvPr>
        </p:nvSpPr>
        <p:spPr/>
        <p:txBody>
          <a:bodyPr>
            <a:normAutofit/>
          </a:bodyPr>
          <a:lstStyle/>
          <a:p>
            <a:r>
              <a:rPr lang="en-GB" sz="3200" dirty="0" smtClean="0"/>
              <a:t>On-line learning platform supporting Member’s courses.</a:t>
            </a:r>
          </a:p>
        </p:txBody>
      </p:sp>
    </p:spTree>
    <p:extLst>
      <p:ext uri="{BB962C8B-B14F-4D97-AF65-F5344CB8AC3E}">
        <p14:creationId xmlns:p14="http://schemas.microsoft.com/office/powerpoint/2010/main" val="2218353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201</TotalTime>
  <Words>349</Words>
  <Application>Microsoft Office PowerPoint</Application>
  <PresentationFormat>Widescreen</PresentationFormat>
  <Paragraphs>24</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Celestial</vt:lpstr>
      <vt:lpstr>WebSite Progress</vt:lpstr>
      <vt:lpstr>We Have ReplaceD The WebSite</vt:lpstr>
      <vt:lpstr>Support Forum</vt:lpstr>
      <vt:lpstr>Community – Members’ Directory</vt:lpstr>
      <vt:lpstr>Special Interest Groups</vt:lpstr>
      <vt:lpstr>Added Value For Members – Sell Books </vt:lpstr>
      <vt:lpstr>Promote and sell Events and Courses</vt:lpstr>
      <vt:lpstr>Integration With FaceBook</vt:lpstr>
      <vt:lpstr>Future Plans</vt:lpstr>
      <vt:lpstr>Offer Video and Audio</vt:lpstr>
      <vt:lpstr>PowerPoint Presentation</vt:lpstr>
      <vt:lpstr>Common Problems</vt:lpstr>
      <vt:lpstr>Whoops! – Snagging Problems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 Progress</dc:title>
  <dc:creator>Richard Irwin</dc:creator>
  <cp:lastModifiedBy>Richard Irwin</cp:lastModifiedBy>
  <cp:revision>12</cp:revision>
  <dcterms:created xsi:type="dcterms:W3CDTF">2016-07-08T06:00:27Z</dcterms:created>
  <dcterms:modified xsi:type="dcterms:W3CDTF">2016-07-12T13:33:52Z</dcterms:modified>
</cp:coreProperties>
</file>